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95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587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913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9383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639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080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959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7025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98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2926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85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515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08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703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383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7173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747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5C32DD-38A8-4DAD-BAEF-8A4A147106CB}" type="datetimeFigureOut">
              <a:rPr lang="en-IN" smtClean="0"/>
              <a:t>23-07-2025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CFADF-A6F5-49C4-8457-E9CFCB3C652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93049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6B48E76-24BD-D3F3-B54C-B9A056180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21765AE-B987-2A7A-6A7C-0DD15150B2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48924"/>
            <a:ext cx="10250129" cy="2698957"/>
          </a:xfrm>
        </p:spPr>
        <p:txBody>
          <a:bodyPr/>
          <a:lstStyle/>
          <a:p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INDIA GENERAL ELECTION RESULTS ANALYSIS - 2024</a:t>
            </a: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9CA0B79-AAC2-B0FD-7982-70AE559DA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685" y="3367547"/>
            <a:ext cx="7477431" cy="1455175"/>
          </a:xfrm>
        </p:spPr>
        <p:txBody>
          <a:bodyPr>
            <a:normAutofit lnSpcReduction="10000"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24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Advanced and Real-Time Power BI Project with cutting-edge functionalities and features! This project is designed with five dynamic and visually stunning dashboards, delivering unparalleled insights.</a:t>
            </a:r>
            <a:endParaRPr lang="en-US" altLang="en-US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E2FDA-871C-6DA0-030B-F819D2FDBEA0}"/>
              </a:ext>
            </a:extLst>
          </p:cNvPr>
          <p:cNvSpPr txBox="1"/>
          <p:nvPr/>
        </p:nvSpPr>
        <p:spPr>
          <a:xfrm>
            <a:off x="8082116" y="3185649"/>
            <a:ext cx="2256503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3800" b="1" cap="none" dirty="0">
                <a:solidFill>
                  <a:schemeClr val="tx1"/>
                </a:solidFill>
                <a:latin typeface="__Inter_0790a0"/>
              </a:rPr>
              <a:t>📊</a:t>
            </a:r>
            <a:endParaRPr lang="en-IN" sz="13800" dirty="0"/>
          </a:p>
        </p:txBody>
      </p:sp>
    </p:spTree>
    <p:extLst>
      <p:ext uri="{BB962C8B-B14F-4D97-AF65-F5344CB8AC3E}">
        <p14:creationId xmlns:p14="http://schemas.microsoft.com/office/powerpoint/2010/main" val="347455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6D523-F3CE-9262-429F-C470FF3EC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9BEE-D87D-B386-9B3E-C35E25A4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2452"/>
            <a:ext cx="10080330" cy="63417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__Inter_0790a0"/>
              </a:rPr>
              <a:t>5️⃣ State Analysis – In-depth performance comparisons across states.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EC359-7BD0-A22A-DC3B-20547D727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619"/>
            <a:ext cx="12192000" cy="565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15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F7E1C-4AE7-ACF6-68AE-570BEB269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6216A-9832-6B1D-C983-4FC4A9001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2452"/>
            <a:ext cx="10080330" cy="63417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__Inter_0790a0"/>
              </a:rPr>
              <a:t>Advanced Data Modeling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008799-A6CD-6117-1AA0-842517E36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630"/>
            <a:ext cx="12192000" cy="578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48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EDC18-0DD4-AC46-7D41-1E46882D4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DCAD20-4F38-7BD7-7703-A651324C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3" y="693174"/>
            <a:ext cx="8947521" cy="1160074"/>
          </a:xfrm>
        </p:spPr>
        <p:txBody>
          <a:bodyPr/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Project Objective:</a:t>
            </a:r>
            <a:br>
              <a:rPr lang="en-US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13883E-3D2D-30DA-E99E-A55AAEEED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9"/>
            <a:ext cx="6846068" cy="2342100"/>
          </a:xfrm>
        </p:spPr>
        <p:txBody>
          <a:bodyPr>
            <a:normAutofit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This project provides an exhaustive breakdown of the 2024 India Elections, from total results to detailed analysis at the state and constituency levels. Discover actionable insights tailored to your interests.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8245C1-6F02-EC2F-68B3-4928E60E5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562" y="186463"/>
            <a:ext cx="3576292" cy="16667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7511B7-42F9-1209-7F9D-22F40D4FA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91" y="2907551"/>
            <a:ext cx="3257275" cy="32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52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79756D-7B2B-F019-4E43-20397B0A1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🚀 What Makes This Project Exceptional?</a:t>
            </a:r>
            <a:br>
              <a:rPr lang="en-US" altLang="en-US" sz="4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B609F5A-D92E-637B-ED58-DBEF718BA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423954" cy="2951835"/>
          </a:xfrm>
        </p:spPr>
        <p:txBody>
          <a:bodyPr>
            <a:no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 Advanced Functionalities:</a:t>
            </a:r>
            <a:endParaRPr lang="en-US" alt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Dynamic Data Modeling across multiple tables.</a:t>
            </a:r>
            <a:endParaRPr lang="en-US" alt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Data Drill through</a:t>
            </a:r>
            <a:endParaRPr lang="en-US" alt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Data Drill Up/ Down</a:t>
            </a:r>
            <a:endParaRPr lang="en-US" alt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Bookmarks</a:t>
            </a:r>
            <a:endParaRPr lang="en-US" alt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Advanced DAX Functions, Calculated Measures, and Columns.</a:t>
            </a:r>
            <a:endParaRPr lang="en-US" altLang="en-US" sz="2400" dirty="0"/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</a:pPr>
            <a:r>
              <a:rPr lang="en-US" altLang="en-US" sz="2400" dirty="0">
                <a:latin typeface="__Inter_0790a0"/>
              </a:rPr>
              <a:t>Seamless Data Cleaning in Power Query for flawless analysis.</a:t>
            </a:r>
            <a:endParaRPr lang="en-US" altLang="en-US" sz="2400" dirty="0"/>
          </a:p>
          <a:p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0BBA53-4175-FBC2-51B2-0986E64A134C}"/>
              </a:ext>
            </a:extLst>
          </p:cNvPr>
          <p:cNvSpPr txBox="1"/>
          <p:nvPr/>
        </p:nvSpPr>
        <p:spPr>
          <a:xfrm>
            <a:off x="9527266" y="1717875"/>
            <a:ext cx="104713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8800" dirty="0">
                <a:latin typeface="__Inter_0790a0"/>
              </a:rPr>
              <a:t>🌟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2901890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9A539-CC76-68B7-EB70-6B509A4AA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30942"/>
            <a:ext cx="10080330" cy="54568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1️⃣ Landing Page – Engaging and interactive project entry.</a:t>
            </a:r>
            <a:endParaRPr lang="en-US" altLang="en-US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B93D17-DB6B-0819-2C36-4BE1AE393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4619"/>
            <a:ext cx="12192000" cy="56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637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EF5E6-27C8-4F6C-C99A-17DBC8DB7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F6AC-237F-6289-1037-5432926F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30942"/>
            <a:ext cx="10080330" cy="54568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__Inter_0790a0"/>
              </a:rPr>
              <a:t>2️⃣ Overview Analysis – A comprehensive summary of results and trends.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58CFF-C06C-C6DE-672D-BD6D83827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70"/>
            <a:ext cx="12192000" cy="565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86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217E8-792B-6B50-013F-CC507B7A0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D0A2-E40E-C811-8C2A-5A998249C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530942"/>
            <a:ext cx="10080330" cy="54568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__Inter_0790a0"/>
              </a:rPr>
              <a:t>3️⃣ State Demographics – State-level insights with dynamic metrics.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64BD38-A8BC-9B19-9423-50F606B35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71"/>
            <a:ext cx="12192000" cy="56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5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B1477-B205-2C6E-C2B3-013866304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6B887-10D6-1C48-3161-5B43D24E6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2452"/>
            <a:ext cx="10080330" cy="63417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__Inter_0790a0"/>
              </a:rPr>
              <a:t>4️⃣ Constituency Analysis – Detailed constituency-level exploration.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108EF2-6F4E-69B7-8546-6FC4C371E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631"/>
            <a:ext cx="12192000" cy="57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92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AAF5C-35E0-3D32-42FA-C0E6BBA5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7762-E9BF-AAA6-3594-525F29738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2452"/>
            <a:ext cx="10080330" cy="63417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__Inter_0790a0"/>
              </a:rPr>
              <a:t>4️⃣ Constituency Analysis – Detailed constituency-level exploration.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13C2E-451E-2F5B-8BC9-CC53BFC47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631"/>
            <a:ext cx="12192000" cy="575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89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5B3A-FA38-BDA9-5B7D-3D40E9C77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E429-F1F8-BBE6-26E7-545237F10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42452"/>
            <a:ext cx="10080330" cy="634179"/>
          </a:xfrm>
        </p:spPr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en-US" altLang="en-US" sz="2400" dirty="0">
                <a:solidFill>
                  <a:schemeClr val="tx1"/>
                </a:solidFill>
                <a:latin typeface="__Inter_0790a0"/>
              </a:rPr>
              <a:t>5️⃣ State Analysis – In-depth performance comparisons across states.</a:t>
            </a:r>
            <a:endParaRPr lang="en-US" altLang="en-US" sz="20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2C4400-E5B3-FFF1-598E-D9086F8E7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9871"/>
            <a:ext cx="12192000" cy="56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23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31</TotalTime>
  <Words>194</Words>
  <Application>Microsoft Office PowerPoint</Application>
  <PresentationFormat>Widescreen</PresentationFormat>
  <Paragraphs>22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__Inter_0790a0</vt:lpstr>
      <vt:lpstr>Calibri</vt:lpstr>
      <vt:lpstr>Century Gothic</vt:lpstr>
      <vt:lpstr>Wingdings</vt:lpstr>
      <vt:lpstr>Wingdings 3</vt:lpstr>
      <vt:lpstr>Ion</vt:lpstr>
      <vt:lpstr>INDIA GENERAL ELECTION RESULTS ANALYSIS - 2024</vt:lpstr>
      <vt:lpstr>Project Objective: </vt:lpstr>
      <vt:lpstr>🚀 What Makes This Project Exceptional? </vt:lpstr>
      <vt:lpstr>1️⃣ Landing Page – Engaging and interactive project entry.</vt:lpstr>
      <vt:lpstr>2️⃣ Overview Analysis – A comprehensive summary of results and trends.</vt:lpstr>
      <vt:lpstr>3️⃣ State Demographics – State-level insights with dynamic metrics.</vt:lpstr>
      <vt:lpstr>4️⃣ Constituency Analysis – Detailed constituency-level exploration.</vt:lpstr>
      <vt:lpstr>4️⃣ Constituency Analysis – Detailed constituency-level exploration.</vt:lpstr>
      <vt:lpstr>5️⃣ State Analysis – In-depth performance comparisons across states.</vt:lpstr>
      <vt:lpstr>5️⃣ State Analysis – In-depth performance comparisons across states.</vt:lpstr>
      <vt:lpstr>Advanced Data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Dell</dc:creator>
  <cp:lastModifiedBy>Dell</cp:lastModifiedBy>
  <cp:revision>7</cp:revision>
  <dcterms:created xsi:type="dcterms:W3CDTF">2025-07-23T17:45:59Z</dcterms:created>
  <dcterms:modified xsi:type="dcterms:W3CDTF">2025-07-23T18:17:25Z</dcterms:modified>
</cp:coreProperties>
</file>